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1" r:id="rId9"/>
    <p:sldId id="262" r:id="rId10"/>
    <p:sldId id="263" r:id="rId11"/>
    <p:sldId id="264" r:id="rId12"/>
    <p:sldId id="265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7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213909-CA07-45E1-8D6F-DAA03E78F8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de-AT" dirty="0" err="1"/>
              <a:t>passIn</a:t>
            </a:r>
            <a:endParaRPr lang="de-AT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462E119-8F08-4620-AA3C-14C717AE2C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de-AT" dirty="0"/>
              <a:t>Paul Camerloher, Dominik </a:t>
            </a:r>
            <a:r>
              <a:rPr lang="de-AT" dirty="0" err="1"/>
              <a:t>Arnstorfer</a:t>
            </a:r>
            <a:r>
              <a:rPr lang="de-AT" dirty="0"/>
              <a:t>, Bernhard Hackl</a:t>
            </a:r>
          </a:p>
        </p:txBody>
      </p:sp>
    </p:spTree>
    <p:extLst>
      <p:ext uri="{BB962C8B-B14F-4D97-AF65-F5344CB8AC3E}">
        <p14:creationId xmlns:p14="http://schemas.microsoft.com/office/powerpoint/2010/main" val="2485794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2F7DAD-673E-4C2A-8170-57377A55F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Mockup Login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A91BCCF-AE61-44DD-975E-CD45F9008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3265" y="1270000"/>
            <a:ext cx="6335862" cy="5068050"/>
          </a:xfrm>
        </p:spPr>
      </p:pic>
    </p:spTree>
    <p:extLst>
      <p:ext uri="{BB962C8B-B14F-4D97-AF65-F5344CB8AC3E}">
        <p14:creationId xmlns:p14="http://schemas.microsoft.com/office/powerpoint/2010/main" val="844507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00733F-7CA9-4B99-9E0F-83D3E7CF2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Login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0807FF5-D881-45A9-AFD1-6C54AD8DE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6053" y="1270000"/>
            <a:ext cx="4571499" cy="5263599"/>
          </a:xfrm>
        </p:spPr>
      </p:pic>
    </p:spTree>
    <p:extLst>
      <p:ext uri="{BB962C8B-B14F-4D97-AF65-F5344CB8AC3E}">
        <p14:creationId xmlns:p14="http://schemas.microsoft.com/office/powerpoint/2010/main" val="3164963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723ED7-AB4E-4C4B-9BD3-94B1B2375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API Login</a:t>
            </a:r>
          </a:p>
        </p:txBody>
      </p:sp>
      <p:pic>
        <p:nvPicPr>
          <p:cNvPr id="4" name="Postman 23.01.2018 08_50_26">
            <a:hlinkClick r:id="" action="ppaction://media"/>
            <a:extLst>
              <a:ext uri="{FF2B5EF4-FFF2-40B4-BE49-F238E27FC236}">
                <a16:creationId xmlns:a16="http://schemas.microsoft.com/office/drawing/2014/main" id="{12EB5F63-03A1-46E3-9DF7-06D911BA02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240639"/>
            <a:ext cx="7833297" cy="4597314"/>
          </a:xfrm>
        </p:spPr>
      </p:pic>
    </p:spTree>
    <p:extLst>
      <p:ext uri="{BB962C8B-B14F-4D97-AF65-F5344CB8AC3E}">
        <p14:creationId xmlns:p14="http://schemas.microsoft.com/office/powerpoint/2010/main" val="3123302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40027-1363-4A24-92F9-45E7D34D2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Was wir bis jetzt gelernt haben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B7DB8B-2193-43E1-8330-85D9FE7D0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400" dirty="0"/>
              <a:t>Technische Probleme treten häufiger auf als gedacht</a:t>
            </a:r>
          </a:p>
          <a:p>
            <a:pPr lvl="1"/>
            <a:r>
              <a:rPr lang="de-AT" sz="2200" dirty="0"/>
              <a:t>z.B.: Kabelbruch, Netzteil defekt, Bugs in Software</a:t>
            </a:r>
          </a:p>
          <a:p>
            <a:r>
              <a:rPr lang="de-AT" sz="2400" dirty="0"/>
              <a:t>Planung ist sehr relevant für den Projektablauf und zeitintensiv </a:t>
            </a:r>
          </a:p>
          <a:p>
            <a:endParaRPr lang="de-AT" sz="2400" dirty="0"/>
          </a:p>
        </p:txBody>
      </p:sp>
    </p:spTree>
    <p:extLst>
      <p:ext uri="{BB962C8B-B14F-4D97-AF65-F5344CB8AC3E}">
        <p14:creationId xmlns:p14="http://schemas.microsoft.com/office/powerpoint/2010/main" val="799596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434452-9B72-4E2E-9BBD-82F45B52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283" y="2820099"/>
            <a:ext cx="8596668" cy="1320800"/>
          </a:xfrm>
        </p:spPr>
        <p:txBody>
          <a:bodyPr>
            <a:normAutofit/>
          </a:bodyPr>
          <a:lstStyle/>
          <a:p>
            <a:r>
              <a:rPr lang="de-AT" sz="4400" dirty="0"/>
              <a:t>Danke für eure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234397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19FE66-8767-495C-A22C-2F4DF2154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Grund für Projektidee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1F095B-5835-4AD2-A273-DEE07F356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sz="2400" dirty="0"/>
              <a:t>Jeder verwendet unterschiedliche Passwortmanager</a:t>
            </a:r>
          </a:p>
          <a:p>
            <a:r>
              <a:rPr lang="de-AT" sz="2400" dirty="0"/>
              <a:t>Keiner davon ist völlig Cross-</a:t>
            </a:r>
            <a:r>
              <a:rPr lang="de-AT" sz="2400" dirty="0" err="1"/>
              <a:t>Platform</a:t>
            </a:r>
            <a:r>
              <a:rPr lang="de-AT" sz="2400" dirty="0"/>
              <a:t> kompatibel</a:t>
            </a:r>
          </a:p>
          <a:p>
            <a:r>
              <a:rPr lang="de-AT" sz="2400" dirty="0"/>
              <a:t>Keiner ist Open-Source (außer offline Versionen)</a:t>
            </a:r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21696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1959C3-AE55-4729-8A1F-5FBAC3945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Wichtigste 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F93B40-BE7F-408F-BB8E-4699068B0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400" dirty="0"/>
              <a:t>Völlige Transparenz (Source Code)</a:t>
            </a:r>
          </a:p>
          <a:p>
            <a:r>
              <a:rPr lang="de-AT" sz="2400" dirty="0"/>
              <a:t>Möglichkeit des selber </a:t>
            </a:r>
            <a:r>
              <a:rPr lang="de-AT" sz="2400" dirty="0" err="1"/>
              <a:t>hostens</a:t>
            </a:r>
            <a:endParaRPr lang="de-AT" sz="2400" dirty="0"/>
          </a:p>
          <a:p>
            <a:r>
              <a:rPr lang="de-AT" sz="2400" dirty="0"/>
              <a:t>Absolute Sicherheit</a:t>
            </a:r>
          </a:p>
          <a:p>
            <a:r>
              <a:rPr lang="de-AT" sz="2400" dirty="0"/>
              <a:t>Bewährte Verschlüsselung</a:t>
            </a:r>
          </a:p>
          <a:p>
            <a:r>
              <a:rPr lang="de-AT" sz="2400" dirty="0"/>
              <a:t>Eigens entwickelter Passwortgenerator</a:t>
            </a:r>
          </a:p>
          <a:p>
            <a:endParaRPr lang="de-AT" sz="2400" dirty="0"/>
          </a:p>
        </p:txBody>
      </p:sp>
    </p:spTree>
    <p:extLst>
      <p:ext uri="{BB962C8B-B14F-4D97-AF65-F5344CB8AC3E}">
        <p14:creationId xmlns:p14="http://schemas.microsoft.com/office/powerpoint/2010/main" val="249766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BC1873-724E-4A96-970A-B58DF9D3E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Unsere Technologien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39D5AD-3E9E-4705-A401-2A49DBE53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400" dirty="0" err="1"/>
              <a:t>Html</a:t>
            </a:r>
            <a:r>
              <a:rPr lang="de-AT" sz="2400" dirty="0"/>
              <a:t>/CSS in Verwendung mit </a:t>
            </a:r>
            <a:r>
              <a:rPr lang="de-AT" sz="2400" dirty="0" err="1"/>
              <a:t>Boostrap</a:t>
            </a:r>
            <a:r>
              <a:rPr lang="de-AT" sz="2400" dirty="0"/>
              <a:t> 4 und </a:t>
            </a:r>
            <a:r>
              <a:rPr lang="de-AT" sz="2400" dirty="0" err="1"/>
              <a:t>JQuery</a:t>
            </a:r>
            <a:endParaRPr lang="de-AT" sz="2400" dirty="0"/>
          </a:p>
          <a:p>
            <a:pPr lvl="1"/>
            <a:r>
              <a:rPr lang="de-AT" sz="2200" dirty="0"/>
              <a:t>IDEs: Atom, Sublime, </a:t>
            </a:r>
            <a:r>
              <a:rPr lang="de-AT" sz="2200" dirty="0" err="1"/>
              <a:t>PhpStorm</a:t>
            </a:r>
            <a:endParaRPr lang="de-AT" sz="2200" dirty="0"/>
          </a:p>
          <a:p>
            <a:pPr lvl="1"/>
            <a:r>
              <a:rPr lang="de-AT" sz="2200" dirty="0"/>
              <a:t>Verschiedene Browser</a:t>
            </a:r>
          </a:p>
          <a:p>
            <a:r>
              <a:rPr lang="de-AT" sz="2400" dirty="0"/>
              <a:t>API in </a:t>
            </a:r>
            <a:r>
              <a:rPr lang="de-AT" sz="2400" dirty="0" err="1"/>
              <a:t>NodeJs</a:t>
            </a:r>
            <a:endParaRPr lang="de-AT" sz="2400" dirty="0"/>
          </a:p>
          <a:p>
            <a:pPr lvl="1"/>
            <a:r>
              <a:rPr lang="de-AT" sz="2200" dirty="0"/>
              <a:t>IDEs: Visual Studio</a:t>
            </a:r>
          </a:p>
          <a:p>
            <a:pPr lvl="1"/>
            <a:r>
              <a:rPr lang="de-AT" sz="2200" dirty="0"/>
              <a:t>Postman zum Testen</a:t>
            </a:r>
          </a:p>
          <a:p>
            <a:pPr lvl="1"/>
            <a:endParaRPr lang="de-AT" sz="2200" dirty="0"/>
          </a:p>
        </p:txBody>
      </p:sp>
    </p:spTree>
    <p:extLst>
      <p:ext uri="{BB962C8B-B14F-4D97-AF65-F5344CB8AC3E}">
        <p14:creationId xmlns:p14="http://schemas.microsoft.com/office/powerpoint/2010/main" val="3505088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25F852-41ED-43FF-8E0C-39A80B995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Warum verwenden wir diese Technologien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B7B1B0-52EF-4208-801E-FA37E5E40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400" dirty="0"/>
              <a:t>Anfangs Wahl von Angular</a:t>
            </a:r>
          </a:p>
          <a:p>
            <a:r>
              <a:rPr lang="de-AT" sz="2400" dirty="0"/>
              <a:t>Angular entspricht jedoch nicht unseren Vorstellungen</a:t>
            </a:r>
          </a:p>
          <a:p>
            <a:r>
              <a:rPr lang="de-AT" sz="2400" dirty="0"/>
              <a:t>Mehr Freiheit mit Bootstrap 4 und </a:t>
            </a:r>
            <a:r>
              <a:rPr lang="de-AT" sz="2400" dirty="0" err="1"/>
              <a:t>Jquery</a:t>
            </a:r>
            <a:endParaRPr lang="de-AT" sz="2400" dirty="0"/>
          </a:p>
          <a:p>
            <a:endParaRPr lang="de-AT" sz="2400" dirty="0"/>
          </a:p>
          <a:p>
            <a:r>
              <a:rPr lang="de-AT" sz="2400" dirty="0" err="1"/>
              <a:t>NodeJs</a:t>
            </a:r>
            <a:r>
              <a:rPr lang="de-AT" sz="2400" dirty="0"/>
              <a:t> mit </a:t>
            </a:r>
            <a:r>
              <a:rPr lang="de-AT" sz="2400" dirty="0" err="1"/>
              <a:t>MongoDB</a:t>
            </a:r>
            <a:r>
              <a:rPr lang="de-AT" sz="2400" dirty="0"/>
              <a:t> anstatt ORM</a:t>
            </a:r>
          </a:p>
          <a:p>
            <a:r>
              <a:rPr lang="de-AT" sz="2400" dirty="0"/>
              <a:t>Lerneffekt, asynchrone Datenverarbeitung (stark Skalierbar)</a:t>
            </a:r>
          </a:p>
          <a:p>
            <a:endParaRPr lang="de-AT" sz="2400" dirty="0"/>
          </a:p>
        </p:txBody>
      </p:sp>
    </p:spTree>
    <p:extLst>
      <p:ext uri="{BB962C8B-B14F-4D97-AF65-F5344CB8AC3E}">
        <p14:creationId xmlns:p14="http://schemas.microsoft.com/office/powerpoint/2010/main" val="3373155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83ED2-5A44-4531-81B2-49C5B482C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Arbeitspakete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BDE8E2DB-5ED0-45AC-92ED-CBD983CFED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540"/>
          <a:stretch/>
        </p:blipFill>
        <p:spPr>
          <a:xfrm>
            <a:off x="677334" y="1270001"/>
            <a:ext cx="7920000" cy="4348497"/>
          </a:xfrm>
        </p:spPr>
      </p:pic>
    </p:spTree>
    <p:extLst>
      <p:ext uri="{BB962C8B-B14F-4D97-AF65-F5344CB8AC3E}">
        <p14:creationId xmlns:p14="http://schemas.microsoft.com/office/powerpoint/2010/main" val="2863063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F61D56-D370-4E16-A26F-B1A0ABD1B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Timeline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A0FEE0C-19BA-4D7F-AAF9-3439D45FDD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330"/>
          <a:stretch/>
        </p:blipFill>
        <p:spPr>
          <a:xfrm>
            <a:off x="677334" y="1270000"/>
            <a:ext cx="7920000" cy="4884159"/>
          </a:xfrm>
        </p:spPr>
      </p:pic>
    </p:spTree>
    <p:extLst>
      <p:ext uri="{BB962C8B-B14F-4D97-AF65-F5344CB8AC3E}">
        <p14:creationId xmlns:p14="http://schemas.microsoft.com/office/powerpoint/2010/main" val="3820074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0AD6DE-C85C-4762-AEBF-D2F330917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Mockup Main</a:t>
            </a:r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C1D82B02-6204-4524-8B6B-D37334C473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269999"/>
            <a:ext cx="7539683" cy="5096657"/>
          </a:xfrm>
        </p:spPr>
      </p:pic>
    </p:spTree>
    <p:extLst>
      <p:ext uri="{BB962C8B-B14F-4D97-AF65-F5344CB8AC3E}">
        <p14:creationId xmlns:p14="http://schemas.microsoft.com/office/powerpoint/2010/main" val="3031407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C7D405-3E18-47B5-9E8C-DB106DB0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Main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2BF54DBF-DC02-4E73-AE33-550D44B9E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270000"/>
            <a:ext cx="8028000" cy="39621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354721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163</Words>
  <Application>Microsoft Office PowerPoint</Application>
  <PresentationFormat>Breitbild</PresentationFormat>
  <Paragraphs>38</Paragraphs>
  <Slides>14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Facette</vt:lpstr>
      <vt:lpstr>passIn</vt:lpstr>
      <vt:lpstr>Grund für Projektidee</vt:lpstr>
      <vt:lpstr>Wichtigste Ziele</vt:lpstr>
      <vt:lpstr>Unsere Technologien</vt:lpstr>
      <vt:lpstr>Warum verwenden wir diese Technologien</vt:lpstr>
      <vt:lpstr>Arbeitspakete</vt:lpstr>
      <vt:lpstr>Timeline</vt:lpstr>
      <vt:lpstr>Mockup Main</vt:lpstr>
      <vt:lpstr>Main</vt:lpstr>
      <vt:lpstr>Mockup Login</vt:lpstr>
      <vt:lpstr>Login</vt:lpstr>
      <vt:lpstr>API Login</vt:lpstr>
      <vt:lpstr>Was wir bis jetzt gelernt haben</vt:lpstr>
      <vt:lpstr>Danke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passIn</dc:title>
  <dc:creator>Paul Camerloher</dc:creator>
  <cp:lastModifiedBy>Paul Camerloher</cp:lastModifiedBy>
  <cp:revision>12</cp:revision>
  <dcterms:created xsi:type="dcterms:W3CDTF">2018-01-23T05:57:34Z</dcterms:created>
  <dcterms:modified xsi:type="dcterms:W3CDTF">2018-01-23T08:10:19Z</dcterms:modified>
</cp:coreProperties>
</file>

<file path=docProps/thumbnail.jpeg>
</file>